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345E04-AA0B-3110-AA8C-E2FD22F9C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Analysıng</a:t>
            </a:r>
            <a:r>
              <a:rPr lang="tr-TR" dirty="0"/>
              <a:t> </a:t>
            </a:r>
            <a:r>
              <a:rPr lang="tr-TR" dirty="0" err="1"/>
              <a:t>travel</a:t>
            </a:r>
            <a:r>
              <a:rPr lang="tr-TR" dirty="0"/>
              <a:t> </a:t>
            </a:r>
            <a:r>
              <a:rPr lang="tr-TR" dirty="0" err="1"/>
              <a:t>habıts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421DE62-3A69-E3E2-AD86-73BB61785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Tan Berk </a:t>
            </a:r>
            <a:r>
              <a:rPr lang="tr-TR" dirty="0" err="1"/>
              <a:t>Doker’s</a:t>
            </a:r>
            <a:r>
              <a:rPr lang="tr-TR" dirty="0"/>
              <a:t> DSA210 Project</a:t>
            </a:r>
          </a:p>
        </p:txBody>
      </p:sp>
    </p:spTree>
    <p:extLst>
      <p:ext uri="{BB962C8B-B14F-4D97-AF65-F5344CB8AC3E}">
        <p14:creationId xmlns:p14="http://schemas.microsoft.com/office/powerpoint/2010/main" val="195039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2CA720-DF1A-0206-F3DD-5DEB774B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dıstance</a:t>
            </a:r>
            <a:r>
              <a:rPr lang="tr-TR" dirty="0"/>
              <a:t> </a:t>
            </a:r>
            <a:r>
              <a:rPr lang="tr-TR" dirty="0" err="1"/>
              <a:t>traveled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week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F8CE6F1-6556-C1CC-0B66-9B7685C4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6" t="30690" r="57468" b="23799"/>
          <a:stretch/>
        </p:blipFill>
        <p:spPr>
          <a:xfrm>
            <a:off x="685800" y="2743232"/>
            <a:ext cx="4521200" cy="29267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8D4C21-6C33-CEBA-9D5F-43E195CF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biggest</a:t>
            </a:r>
            <a:r>
              <a:rPr lang="tr-TR" dirty="0"/>
              <a:t> </a:t>
            </a:r>
            <a:r>
              <a:rPr lang="tr-TR" dirty="0" err="1"/>
              <a:t>importance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hypothesis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mean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traveled</a:t>
            </a:r>
            <a:r>
              <a:rPr lang="tr-TR" dirty="0"/>
              <a:t> </a:t>
            </a:r>
            <a:r>
              <a:rPr lang="tr-TR" dirty="0" err="1"/>
              <a:t>weekdays</a:t>
            </a:r>
            <a:r>
              <a:rPr lang="tr-TR" dirty="0"/>
              <a:t> is 34,62.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mean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traveled</a:t>
            </a:r>
            <a:r>
              <a:rPr lang="tr-TR" dirty="0"/>
              <a:t> </a:t>
            </a:r>
            <a:r>
              <a:rPr lang="tr-TR" dirty="0" err="1"/>
              <a:t>weekends</a:t>
            </a:r>
            <a:r>
              <a:rPr lang="tr-TR" dirty="0"/>
              <a:t> is 19,9.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799B3D-41C2-1AD0-FE2A-120D42B7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 dirty="0" err="1"/>
              <a:t>Hypothsesıs</a:t>
            </a:r>
            <a:r>
              <a:rPr lang="tr-TR" sz="3200" dirty="0"/>
              <a:t> </a:t>
            </a:r>
            <a:r>
              <a:rPr lang="tr-TR" sz="3200" dirty="0" err="1"/>
              <a:t>Concluded</a:t>
            </a:r>
            <a:endParaRPr lang="tr-TR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C4A513-EFAF-4DF7-E6E8-67F66AB3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sz="1800" i="0" dirty="0">
                <a:solidFill>
                  <a:srgbClr val="2D2D2D"/>
                </a:solidFill>
                <a:effectLst/>
                <a:latin typeface="Indeed Sans"/>
              </a:rPr>
              <a:t>x̄ D - x̄ E = 14.72</a:t>
            </a:r>
          </a:p>
          <a:p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Null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Hypothesis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: </a:t>
            </a:r>
            <a:r>
              <a:rPr lang="tr-TR" sz="1800" i="0" dirty="0">
                <a:solidFill>
                  <a:srgbClr val="2D2D2D"/>
                </a:solidFill>
                <a:effectLst/>
                <a:latin typeface="Indeed Sans"/>
              </a:rPr>
              <a:t>x̄ D - x̄ E = 0</a:t>
            </a:r>
          </a:p>
          <a:p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Especially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by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analiysing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the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last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graph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,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there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is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big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difference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between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the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sample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means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within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a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good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sample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size.</a:t>
            </a:r>
          </a:p>
          <a:p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So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,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my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decision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is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to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reject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the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null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 </a:t>
            </a:r>
            <a:r>
              <a:rPr lang="tr-TR" sz="1800" dirty="0" err="1">
                <a:solidFill>
                  <a:srgbClr val="2D2D2D"/>
                </a:solidFill>
                <a:latin typeface="Indeed Sans"/>
              </a:rPr>
              <a:t>hypothesis</a:t>
            </a:r>
            <a:r>
              <a:rPr lang="tr-TR" sz="1800" dirty="0">
                <a:solidFill>
                  <a:srgbClr val="2D2D2D"/>
                </a:solidFill>
                <a:latin typeface="Indeed Sans"/>
              </a:rPr>
              <a:t>.</a:t>
            </a:r>
            <a:endParaRPr lang="en-US" sz="1800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iç mekan, oyuncak, masa içeren bir resim&#10;&#10;Açıklama otomatik olarak oluşturuldu">
            <a:extLst>
              <a:ext uri="{FF2B5EF4-FFF2-40B4-BE49-F238E27FC236}">
                <a16:creationId xmlns:a16="http://schemas.microsoft.com/office/drawing/2014/main" id="{887402D2-2261-60BF-A36B-EB5B2E11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54" r="20004" b="-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38CD49-C909-EDAF-B573-D1F0A85B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MODEL TO PREDICT FUTURE OUTCOMES.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B382FD-8E16-D3B4-C80A-FC603A4A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come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ML model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predicts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travel</a:t>
            </a:r>
            <a:r>
              <a:rPr lang="tr-TR" dirty="0"/>
              <a:t> </a:t>
            </a:r>
            <a:r>
              <a:rPr lang="tr-TR" dirty="0" err="1"/>
              <a:t>distances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week</a:t>
            </a:r>
            <a:r>
              <a:rPr lang="tr-TR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6E8DF57-940B-E577-4574-2FB2566E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4" t="53647" r="67883" b="41176"/>
          <a:stretch/>
        </p:blipFill>
        <p:spPr>
          <a:xfrm>
            <a:off x="5143309" y="3429000"/>
            <a:ext cx="6104708" cy="7019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70D4474-7BC6-130A-4CD9-880E745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6" t="69905" r="58000" b="22895"/>
          <a:stretch/>
        </p:blipFill>
        <p:spPr>
          <a:xfrm>
            <a:off x="4387431" y="5115642"/>
            <a:ext cx="6860586" cy="78223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67FCB9F-BB78-D61F-4FD8-EBD6D5F8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31" t="54274" r="66558" b="24392"/>
          <a:stretch/>
        </p:blipFill>
        <p:spPr>
          <a:xfrm>
            <a:off x="685800" y="3213846"/>
            <a:ext cx="3980722" cy="1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5AEEB1-6D7F-C554-E5D2-9E778AAE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Lımıtatıons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struggles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46B420-17E4-7E08-EAC0-FF092C44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Like</a:t>
            </a:r>
            <a:r>
              <a:rPr lang="tr-TR" dirty="0"/>
              <a:t> I </a:t>
            </a:r>
            <a:r>
              <a:rPr lang="tr-TR" dirty="0" err="1"/>
              <a:t>mentioned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, I had a problem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drawing</a:t>
            </a:r>
            <a:r>
              <a:rPr lang="tr-TR" dirty="0"/>
              <a:t> a </a:t>
            </a:r>
            <a:r>
              <a:rPr lang="tr-TR" dirty="0" err="1"/>
              <a:t>heatmap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time </a:t>
            </a:r>
            <a:r>
              <a:rPr lang="tr-TR" dirty="0" err="1"/>
              <a:t>spend</a:t>
            </a:r>
            <a:r>
              <a:rPr lang="tr-TR" dirty="0"/>
              <a:t> </a:t>
            </a:r>
            <a:r>
              <a:rPr lang="tr-TR" dirty="0" err="1"/>
              <a:t>travelling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</a:t>
            </a:r>
            <a:r>
              <a:rPr lang="tr-TR" dirty="0" err="1"/>
              <a:t>distributed</a:t>
            </a:r>
            <a:r>
              <a:rPr lang="tr-TR" dirty="0"/>
              <a:t> </a:t>
            </a:r>
            <a:r>
              <a:rPr lang="tr-TR" dirty="0" err="1"/>
              <a:t>among</a:t>
            </a:r>
            <a:r>
              <a:rPr lang="tr-TR" dirty="0"/>
              <a:t> 24 </a:t>
            </a:r>
            <a:r>
              <a:rPr lang="tr-TR" dirty="0" err="1"/>
              <a:t>hours</a:t>
            </a:r>
            <a:r>
              <a:rPr lang="tr-TR" dirty="0"/>
              <a:t>.</a:t>
            </a:r>
          </a:p>
          <a:p>
            <a:r>
              <a:rPr lang="tr-TR" dirty="0"/>
              <a:t>I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wanted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a </a:t>
            </a:r>
            <a:r>
              <a:rPr lang="tr-TR" dirty="0" err="1"/>
              <a:t>graph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top 10 </a:t>
            </a:r>
            <a:r>
              <a:rPr lang="tr-TR" dirty="0" err="1"/>
              <a:t>places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 </a:t>
            </a:r>
            <a:r>
              <a:rPr lang="tr-TR" dirty="0" err="1"/>
              <a:t>visited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, but had a problem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parsing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63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1332A88-CFD7-6173-985A-EF2858CA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26F7E2-1138-E3F7-2844-D65F98F6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tr-TR" dirty="0"/>
              <a:t>MY DATASET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C8DD5F8-74D4-9861-F440-5336575A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71457"/>
            <a:ext cx="4521200" cy="870330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BC611D6F-D1F9-93C8-E767-651459661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tr-TR" dirty="0"/>
              <a:t>Using </a:t>
            </a:r>
            <a:r>
              <a:rPr lang="tr-TR" dirty="0" err="1"/>
              <a:t>the</a:t>
            </a:r>
            <a:r>
              <a:rPr lang="tr-TR" dirty="0"/>
              <a:t> ‘</a:t>
            </a:r>
            <a:r>
              <a:rPr lang="tr-TR" dirty="0" err="1"/>
              <a:t>timeline</a:t>
            </a:r>
            <a:r>
              <a:rPr lang="tr-TR" dirty="0"/>
              <a:t>’ </a:t>
            </a:r>
            <a:r>
              <a:rPr lang="tr-TR" dirty="0" err="1"/>
              <a:t>feature</a:t>
            </a:r>
            <a:r>
              <a:rPr lang="tr-TR" dirty="0"/>
              <a:t> of Google </a:t>
            </a:r>
            <a:r>
              <a:rPr lang="tr-TR" dirty="0" err="1"/>
              <a:t>Maps</a:t>
            </a:r>
            <a:r>
              <a:rPr lang="tr-TR" dirty="0"/>
              <a:t>, I </a:t>
            </a:r>
            <a:r>
              <a:rPr lang="tr-TR" dirty="0" err="1"/>
              <a:t>kept</a:t>
            </a:r>
            <a:r>
              <a:rPr lang="tr-TR" dirty="0"/>
              <a:t> </a:t>
            </a:r>
            <a:r>
              <a:rPr lang="tr-TR" dirty="0" err="1"/>
              <a:t>track</a:t>
            </a:r>
            <a:r>
              <a:rPr lang="tr-TR" dirty="0"/>
              <a:t> of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travel</a:t>
            </a:r>
            <a:r>
              <a:rPr lang="tr-TR" dirty="0"/>
              <a:t> data.</a:t>
            </a:r>
          </a:p>
          <a:p>
            <a:r>
              <a:rPr lang="tr-TR" dirty="0"/>
              <a:t>I </a:t>
            </a:r>
            <a:r>
              <a:rPr lang="tr-TR" dirty="0" err="1"/>
              <a:t>extracted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from</a:t>
            </a:r>
            <a:r>
              <a:rPr lang="tr-TR" dirty="0"/>
              <a:t> Google </a:t>
            </a:r>
            <a:r>
              <a:rPr lang="tr-TR" dirty="0" err="1"/>
              <a:t>Takeout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analyse</a:t>
            </a:r>
            <a:r>
              <a:rPr lang="tr-TR" dirty="0"/>
              <a:t> it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1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721F45-8F16-671C-6281-1931FC58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My hypothesıs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64569F-BF29-6826-49F0-176294E0A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/>
              <a:t> I travel more on weekends compared to weekdays due to having free time from school.		</a:t>
            </a:r>
          </a:p>
          <a:p>
            <a:pPr marL="0" indent="0">
              <a:buNone/>
            </a:pPr>
            <a:endParaRPr lang="tr-TR" sz="160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48FF04-2485-942F-37EA-8529A15D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5" r="7354" b="-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9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B8137C-847E-FD02-414D-EE42C4A7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tr-TR"/>
              <a:t>My motıvatıon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43A0BF-25F3-61D6-513A-F909605C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37" y="2501159"/>
            <a:ext cx="3410926" cy="341092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DFD2BC-B8D5-664A-40AE-E8C19940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tr-TR" dirty="0"/>
              <a:t>I </a:t>
            </a:r>
            <a:r>
              <a:rPr lang="tr-TR" dirty="0" err="1"/>
              <a:t>travel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Acıbadem </a:t>
            </a:r>
            <a:r>
              <a:rPr lang="tr-TR" dirty="0" err="1"/>
              <a:t>and</a:t>
            </a:r>
            <a:r>
              <a:rPr lang="tr-TR" dirty="0"/>
              <a:t> Sabancı </a:t>
            </a:r>
            <a:r>
              <a:rPr lang="tr-TR" dirty="0" err="1"/>
              <a:t>almost</a:t>
            </a:r>
            <a:r>
              <a:rPr lang="tr-TR" dirty="0"/>
              <a:t> </a:t>
            </a:r>
            <a:r>
              <a:rPr lang="tr-TR" dirty="0" err="1"/>
              <a:t>everyday</a:t>
            </a:r>
            <a:r>
              <a:rPr lang="tr-TR" dirty="0"/>
              <a:t>. I had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school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home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 </a:t>
            </a:r>
            <a:r>
              <a:rPr lang="tr-TR" dirty="0" err="1"/>
              <a:t>got</a:t>
            </a:r>
            <a:r>
              <a:rPr lang="tr-TR" dirty="0"/>
              <a:t> </a:t>
            </a:r>
            <a:r>
              <a:rPr lang="tr-TR" dirty="0" err="1"/>
              <a:t>stuck</a:t>
            </a:r>
            <a:r>
              <a:rPr lang="tr-TR" dirty="0"/>
              <a:t> on </a:t>
            </a:r>
            <a:r>
              <a:rPr lang="tr-TR" dirty="0" err="1"/>
              <a:t>traffic</a:t>
            </a:r>
            <a:r>
              <a:rPr lang="tr-TR" dirty="0"/>
              <a:t>. </a:t>
            </a:r>
            <a:r>
              <a:rPr lang="tr-TR" dirty="0" err="1"/>
              <a:t>While</a:t>
            </a:r>
            <a:r>
              <a:rPr lang="tr-TR" dirty="0"/>
              <a:t> I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looking</a:t>
            </a:r>
            <a:r>
              <a:rPr lang="tr-TR" dirty="0"/>
              <a:t> at Google </a:t>
            </a:r>
            <a:r>
              <a:rPr lang="tr-TR" dirty="0" err="1"/>
              <a:t>Maps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time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home</a:t>
            </a:r>
            <a:r>
              <a:rPr lang="tr-TR" dirty="0"/>
              <a:t>, I </a:t>
            </a:r>
            <a:r>
              <a:rPr lang="tr-TR" dirty="0" err="1"/>
              <a:t>said</a:t>
            </a:r>
            <a:r>
              <a:rPr lang="tr-TR" dirty="0"/>
              <a:t> ‘</a:t>
            </a:r>
            <a:r>
              <a:rPr lang="tr-TR" dirty="0" err="1"/>
              <a:t>Analysing</a:t>
            </a:r>
            <a:r>
              <a:rPr lang="tr-TR" dirty="0"/>
              <a:t> </a:t>
            </a:r>
            <a:r>
              <a:rPr lang="tr-TR" dirty="0" err="1"/>
              <a:t>my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3147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679677-CBE3-8242-AEF3-5567AA84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Analysıng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path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D6A3A40-323A-BE8D-D3F0-928C51B43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266" t="26385" r="47755" b="8561"/>
          <a:stretch/>
        </p:blipFill>
        <p:spPr>
          <a:xfrm>
            <a:off x="376336" y="2295143"/>
            <a:ext cx="5064344" cy="3944787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32F032E-60CF-B8DB-3903-C2A269191E23}"/>
              </a:ext>
            </a:extLst>
          </p:cNvPr>
          <p:cNvSpPr txBox="1"/>
          <p:nvPr/>
        </p:nvSpPr>
        <p:spPr>
          <a:xfrm>
            <a:off x="5971032" y="2487168"/>
            <a:ext cx="5605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Scatter</a:t>
            </a:r>
            <a:r>
              <a:rPr lang="tr-TR" dirty="0"/>
              <a:t> </a:t>
            </a:r>
            <a:r>
              <a:rPr lang="tr-TR" dirty="0" err="1"/>
              <a:t>plot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left</a:t>
            </a:r>
            <a:r>
              <a:rPr lang="tr-TR" dirty="0"/>
              <a:t> is </a:t>
            </a:r>
            <a:r>
              <a:rPr lang="tr-TR" dirty="0" err="1"/>
              <a:t>generated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coordinate</a:t>
            </a:r>
            <a:r>
              <a:rPr lang="tr-TR" dirty="0"/>
              <a:t> data </a:t>
            </a:r>
            <a:r>
              <a:rPr lang="tr-TR" dirty="0" err="1"/>
              <a:t>gathered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Google </a:t>
            </a:r>
            <a:r>
              <a:rPr lang="tr-TR" dirty="0" err="1"/>
              <a:t>Maps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consecutive</a:t>
            </a:r>
            <a:r>
              <a:rPr lang="tr-TR" dirty="0"/>
              <a:t> </a:t>
            </a:r>
            <a:r>
              <a:rPr lang="tr-TR" dirty="0" err="1"/>
              <a:t>blue</a:t>
            </a:r>
            <a:r>
              <a:rPr lang="tr-TR" dirty="0"/>
              <a:t> </a:t>
            </a:r>
            <a:r>
              <a:rPr lang="tr-TR" dirty="0" err="1"/>
              <a:t>dots</a:t>
            </a:r>
            <a:r>
              <a:rPr lang="tr-TR" dirty="0"/>
              <a:t> </a:t>
            </a:r>
            <a:r>
              <a:rPr lang="tr-TR" dirty="0" err="1"/>
              <a:t>highlights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TEM </a:t>
            </a:r>
            <a:r>
              <a:rPr lang="tr-TR" dirty="0" err="1"/>
              <a:t>Highway</a:t>
            </a:r>
            <a:r>
              <a:rPr lang="tr-TR" dirty="0"/>
              <a:t>. Multiple </a:t>
            </a:r>
            <a:r>
              <a:rPr lang="tr-TR" dirty="0" err="1"/>
              <a:t>red</a:t>
            </a:r>
            <a:r>
              <a:rPr lang="tr-TR" dirty="0"/>
              <a:t> </a:t>
            </a:r>
            <a:r>
              <a:rPr lang="tr-TR" dirty="0" err="1"/>
              <a:t>dots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41.00-29.05 is Acıbadem, </a:t>
            </a:r>
            <a:r>
              <a:rPr lang="tr-TR" dirty="0" err="1"/>
              <a:t>where</a:t>
            </a:r>
            <a:r>
              <a:rPr lang="tr-TR" dirty="0"/>
              <a:t> I </a:t>
            </a:r>
            <a:r>
              <a:rPr lang="tr-TR" dirty="0" err="1"/>
              <a:t>live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pattern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tight</a:t>
            </a:r>
            <a:r>
              <a:rPr lang="tr-TR" dirty="0"/>
              <a:t> </a:t>
            </a:r>
            <a:r>
              <a:rPr lang="tr-TR" dirty="0" err="1"/>
              <a:t>dots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Acıbadem is Bağdat Street, </a:t>
            </a:r>
            <a:r>
              <a:rPr lang="tr-TR" dirty="0" err="1"/>
              <a:t>where</a:t>
            </a:r>
            <a:r>
              <a:rPr lang="tr-TR" dirty="0"/>
              <a:t> I </a:t>
            </a:r>
            <a:r>
              <a:rPr lang="tr-TR" dirty="0" err="1"/>
              <a:t>spend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of </a:t>
            </a:r>
            <a:r>
              <a:rPr lang="tr-TR" dirty="0" err="1"/>
              <a:t>my</a:t>
            </a:r>
            <a:r>
              <a:rPr lang="tr-TR" dirty="0"/>
              <a:t> time on </a:t>
            </a:r>
            <a:r>
              <a:rPr lang="tr-TR" dirty="0" err="1"/>
              <a:t>weekends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33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0E9FFC-887C-A955-2BE8-B42D9523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501" y="954265"/>
            <a:ext cx="8610600" cy="1293028"/>
          </a:xfrm>
        </p:spPr>
        <p:txBody>
          <a:bodyPr/>
          <a:lstStyle/>
          <a:p>
            <a:r>
              <a:rPr lang="tr-TR" dirty="0" err="1"/>
              <a:t>Means</a:t>
            </a:r>
            <a:r>
              <a:rPr lang="tr-TR" dirty="0"/>
              <a:t> of transport ı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durıng</a:t>
            </a:r>
            <a:r>
              <a:rPr lang="tr-TR" dirty="0"/>
              <a:t> </a:t>
            </a:r>
            <a:r>
              <a:rPr lang="tr-TR" dirty="0" err="1"/>
              <a:t>travellıng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505C572-6ED1-511C-A570-401D50D08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84" t="33178" r="56115" b="11569"/>
          <a:stretch/>
        </p:blipFill>
        <p:spPr>
          <a:xfrm>
            <a:off x="440333" y="2893807"/>
            <a:ext cx="5293494" cy="396419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EFE6630-E323-17BE-35D7-EDE4130E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4" t="32666" r="66128" b="55138"/>
          <a:stretch/>
        </p:blipFill>
        <p:spPr>
          <a:xfrm>
            <a:off x="314828" y="1516828"/>
            <a:ext cx="6143347" cy="137697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A350521-DECF-F821-85CA-670FC953104B}"/>
              </a:ext>
            </a:extLst>
          </p:cNvPr>
          <p:cNvSpPr txBox="1"/>
          <p:nvPr/>
        </p:nvSpPr>
        <p:spPr>
          <a:xfrm>
            <a:off x="6593624" y="2782617"/>
            <a:ext cx="5293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portion</a:t>
            </a:r>
            <a:r>
              <a:rPr lang="tr-TR" dirty="0"/>
              <a:t> of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travels</a:t>
            </a:r>
            <a:r>
              <a:rPr lang="tr-TR" dirty="0"/>
              <a:t> </a:t>
            </a:r>
            <a:r>
              <a:rPr lang="tr-TR" dirty="0" err="1"/>
              <a:t>were</a:t>
            </a:r>
            <a:r>
              <a:rPr lang="tr-TR" dirty="0"/>
              <a:t> in a car,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walking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bus</a:t>
            </a:r>
            <a:r>
              <a:rPr lang="tr-TR" dirty="0"/>
              <a:t>.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give</a:t>
            </a:r>
            <a:r>
              <a:rPr lang="tr-TR" dirty="0"/>
              <a:t> a </a:t>
            </a:r>
            <a:r>
              <a:rPr lang="tr-TR" dirty="0" err="1"/>
              <a:t>better</a:t>
            </a:r>
            <a:r>
              <a:rPr lang="tr-TR" dirty="0"/>
              <a:t> </a:t>
            </a:r>
            <a:r>
              <a:rPr lang="tr-TR" dirty="0" err="1"/>
              <a:t>visual</a:t>
            </a:r>
            <a:r>
              <a:rPr lang="tr-TR" dirty="0"/>
              <a:t> </a:t>
            </a:r>
            <a:r>
              <a:rPr lang="tr-TR" dirty="0" err="1"/>
              <a:t>understanding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viewer</a:t>
            </a:r>
            <a:r>
              <a:rPr lang="tr-TR" dirty="0"/>
              <a:t>, I </a:t>
            </a:r>
            <a:r>
              <a:rPr lang="tr-TR" dirty="0" err="1"/>
              <a:t>grouped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transportation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little</a:t>
            </a:r>
            <a:r>
              <a:rPr lang="tr-TR" dirty="0"/>
              <a:t> </a:t>
            </a:r>
            <a:r>
              <a:rPr lang="tr-TR" dirty="0" err="1"/>
              <a:t>portions</a:t>
            </a:r>
            <a:r>
              <a:rPr lang="tr-TR" dirty="0"/>
              <a:t> </a:t>
            </a:r>
            <a:r>
              <a:rPr lang="tr-TR" dirty="0" err="1"/>
              <a:t>together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914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2FFB5C-4C4F-40DD-7376-F5246980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tr-TR"/>
              <a:t>Dıstance traveled each day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EAFA89-A73D-7862-0107-F743E18A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6" t="32197" r="51273" b="26634"/>
          <a:stretch/>
        </p:blipFill>
        <p:spPr>
          <a:xfrm>
            <a:off x="61475" y="2377440"/>
            <a:ext cx="5668249" cy="2899489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92D69B3-CA26-7619-5F32-C1DA4D07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724" y="2194560"/>
            <a:ext cx="5816600" cy="4024125"/>
          </a:xfrm>
        </p:spPr>
        <p:txBody>
          <a:bodyPr>
            <a:normAutofit/>
          </a:bodyPr>
          <a:lstStyle/>
          <a:p>
            <a:r>
              <a:rPr lang="tr-TR" dirty="0" err="1"/>
              <a:t>Then</a:t>
            </a:r>
            <a:r>
              <a:rPr lang="tr-TR" dirty="0"/>
              <a:t> I </a:t>
            </a:r>
            <a:r>
              <a:rPr lang="tr-TR" dirty="0" err="1"/>
              <a:t>decided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I </a:t>
            </a:r>
            <a:r>
              <a:rPr lang="tr-TR" dirty="0" err="1"/>
              <a:t>traveled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later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data as </a:t>
            </a:r>
            <a:r>
              <a:rPr lang="tr-TR" dirty="0" err="1"/>
              <a:t>weekdays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weekends</a:t>
            </a:r>
            <a:r>
              <a:rPr lang="tr-TR" dirty="0"/>
              <a:t>.</a:t>
            </a:r>
          </a:p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observe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isn’t</a:t>
            </a:r>
            <a:r>
              <a:rPr lang="tr-TR" dirty="0"/>
              <a:t> </a:t>
            </a:r>
            <a:r>
              <a:rPr lang="tr-TR" dirty="0" err="1"/>
              <a:t>really</a:t>
            </a:r>
            <a:r>
              <a:rPr lang="tr-TR" dirty="0"/>
              <a:t> a </a:t>
            </a:r>
            <a:r>
              <a:rPr lang="tr-TR" dirty="0" err="1"/>
              <a:t>constant</a:t>
            </a:r>
            <a:r>
              <a:rPr lang="tr-TR" dirty="0"/>
              <a:t> </a:t>
            </a:r>
            <a:r>
              <a:rPr lang="tr-TR" dirty="0" err="1"/>
              <a:t>travelling</a:t>
            </a:r>
            <a:r>
              <a:rPr lang="tr-TR" dirty="0"/>
              <a:t> </a:t>
            </a:r>
            <a:r>
              <a:rPr lang="tr-TR" dirty="0" err="1"/>
              <a:t>habit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, 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is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210BA3-43C9-AE38-571C-0010F94A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Tıme</a:t>
            </a:r>
            <a:r>
              <a:rPr lang="tr-TR" dirty="0"/>
              <a:t> </a:t>
            </a:r>
            <a:r>
              <a:rPr lang="tr-TR" dirty="0" err="1"/>
              <a:t>spent</a:t>
            </a:r>
            <a:r>
              <a:rPr lang="tr-TR" dirty="0"/>
              <a:t> </a:t>
            </a:r>
            <a:r>
              <a:rPr lang="tr-TR" dirty="0" err="1"/>
              <a:t>travellıng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day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FF9C7-DDA2-F44F-A5D1-EF299F38F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4559"/>
            <a:ext cx="5898775" cy="4367605"/>
          </a:xfrm>
        </p:spPr>
        <p:txBody>
          <a:bodyPr/>
          <a:lstStyle/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analysing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, I </a:t>
            </a:r>
            <a:r>
              <a:rPr lang="tr-TR" dirty="0" err="1"/>
              <a:t>decided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visualise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time I </a:t>
            </a:r>
            <a:r>
              <a:rPr lang="tr-TR" dirty="0" err="1"/>
              <a:t>spent</a:t>
            </a:r>
            <a:r>
              <a:rPr lang="tr-TR" dirty="0"/>
              <a:t> </a:t>
            </a:r>
            <a:r>
              <a:rPr lang="tr-TR" dirty="0" err="1"/>
              <a:t>everyday</a:t>
            </a:r>
            <a:r>
              <a:rPr lang="tr-TR" dirty="0"/>
              <a:t> </a:t>
            </a:r>
            <a:r>
              <a:rPr lang="tr-TR" dirty="0" err="1"/>
              <a:t>travelling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I can </a:t>
            </a:r>
            <a:r>
              <a:rPr lang="tr-TR" dirty="0" err="1"/>
              <a:t>find</a:t>
            </a:r>
            <a:r>
              <a:rPr lang="tr-TR" dirty="0"/>
              <a:t> a </a:t>
            </a:r>
            <a:r>
              <a:rPr lang="tr-TR" dirty="0" err="1"/>
              <a:t>pattern</a:t>
            </a:r>
            <a:r>
              <a:rPr lang="tr-TR" dirty="0"/>
              <a:t>.</a:t>
            </a:r>
          </a:p>
          <a:p>
            <a:r>
              <a:rPr lang="tr-TR" dirty="0"/>
              <a:t>I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wanted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draw</a:t>
            </a:r>
            <a:r>
              <a:rPr lang="tr-TR" dirty="0"/>
              <a:t> a </a:t>
            </a:r>
            <a:r>
              <a:rPr lang="tr-TR" dirty="0" err="1"/>
              <a:t>heatmap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time </a:t>
            </a:r>
            <a:r>
              <a:rPr lang="tr-TR" dirty="0" err="1"/>
              <a:t>spent</a:t>
            </a:r>
            <a:r>
              <a:rPr lang="tr-TR" dirty="0"/>
              <a:t> </a:t>
            </a:r>
            <a:r>
              <a:rPr lang="tr-TR" dirty="0" err="1"/>
              <a:t>regarding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clock</a:t>
            </a:r>
            <a:r>
              <a:rPr lang="tr-TR" dirty="0"/>
              <a:t>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1BB200B-FC58-EE0F-B0FD-2E074803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3" t="30000" r="51206" b="34745"/>
          <a:stretch/>
        </p:blipFill>
        <p:spPr>
          <a:xfrm>
            <a:off x="197225" y="2057401"/>
            <a:ext cx="5540189" cy="24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817BFA-9939-42FC-97E6-1DDD23A38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C4F977-CDDE-402E-B4F0-84B5572E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8400F8-062D-99DA-8063-E45DEBC4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Average speed each day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715BE4-CBD2-AE8B-6596-FE5F7252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sz="1600" dirty="0"/>
              <a:t>I </a:t>
            </a:r>
            <a:r>
              <a:rPr lang="tr-TR" sz="1600" dirty="0" err="1"/>
              <a:t>was</a:t>
            </a:r>
            <a:r>
              <a:rPr lang="tr-TR" sz="1600" dirty="0"/>
              <a:t> </a:t>
            </a:r>
            <a:r>
              <a:rPr lang="tr-TR" sz="1600" dirty="0" err="1"/>
              <a:t>curious</a:t>
            </a:r>
            <a:r>
              <a:rPr lang="tr-TR" sz="1600" dirty="0"/>
              <a:t> </a:t>
            </a:r>
            <a:r>
              <a:rPr lang="tr-TR" sz="1600" dirty="0" err="1"/>
              <a:t>what</a:t>
            </a:r>
            <a:r>
              <a:rPr lang="tr-TR" sz="1600" dirty="0"/>
              <a:t> </a:t>
            </a:r>
            <a:r>
              <a:rPr lang="tr-TR" sz="1600" dirty="0" err="1"/>
              <a:t>my</a:t>
            </a:r>
            <a:r>
              <a:rPr lang="tr-TR" sz="1600" dirty="0"/>
              <a:t> </a:t>
            </a:r>
            <a:r>
              <a:rPr lang="tr-TR" sz="1600" dirty="0" err="1"/>
              <a:t>speed</a:t>
            </a:r>
            <a:r>
              <a:rPr lang="tr-TR" sz="1600" dirty="0"/>
              <a:t> </a:t>
            </a:r>
            <a:r>
              <a:rPr lang="tr-TR" sz="1600" dirty="0" err="1"/>
              <a:t>was</a:t>
            </a:r>
            <a:r>
              <a:rPr lang="tr-TR" sz="1600" dirty="0"/>
              <a:t> </a:t>
            </a:r>
            <a:r>
              <a:rPr lang="tr-TR" sz="1600" dirty="0" err="1"/>
              <a:t>during</a:t>
            </a:r>
            <a:r>
              <a:rPr lang="tr-TR" sz="1600" dirty="0"/>
              <a:t> </a:t>
            </a:r>
            <a:r>
              <a:rPr lang="tr-TR" sz="1600" dirty="0" err="1"/>
              <a:t>my</a:t>
            </a:r>
            <a:r>
              <a:rPr lang="tr-TR" sz="1600" dirty="0"/>
              <a:t> </a:t>
            </a:r>
            <a:r>
              <a:rPr lang="tr-TR" sz="1600" dirty="0" err="1"/>
              <a:t>travels</a:t>
            </a:r>
            <a:r>
              <a:rPr lang="tr-TR" sz="1600" dirty="0"/>
              <a:t>. I </a:t>
            </a:r>
            <a:r>
              <a:rPr lang="tr-TR" sz="1600" dirty="0" err="1"/>
              <a:t>found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speed</a:t>
            </a:r>
            <a:r>
              <a:rPr lang="tr-TR" sz="1600" dirty="0"/>
              <a:t> data </a:t>
            </a:r>
            <a:r>
              <a:rPr lang="tr-TR" sz="1600" dirty="0" err="1"/>
              <a:t>by</a:t>
            </a:r>
            <a:r>
              <a:rPr lang="tr-TR" sz="1600" dirty="0"/>
              <a:t> </a:t>
            </a:r>
            <a:r>
              <a:rPr lang="tr-TR" sz="1600" dirty="0" err="1"/>
              <a:t>dividing</a:t>
            </a:r>
            <a:r>
              <a:rPr lang="tr-TR" sz="1600" dirty="0"/>
              <a:t> ‘</a:t>
            </a:r>
            <a:r>
              <a:rPr lang="tr-TR" sz="1600" dirty="0" err="1"/>
              <a:t>Distance</a:t>
            </a:r>
            <a:r>
              <a:rPr lang="tr-TR" sz="1600" dirty="0"/>
              <a:t> </a:t>
            </a:r>
            <a:r>
              <a:rPr lang="tr-TR" sz="1600" dirty="0" err="1"/>
              <a:t>per</a:t>
            </a:r>
            <a:r>
              <a:rPr lang="tr-TR" sz="1600" dirty="0"/>
              <a:t> </a:t>
            </a:r>
            <a:r>
              <a:rPr lang="tr-TR" sz="1600" dirty="0" err="1"/>
              <a:t>day</a:t>
            </a:r>
            <a:r>
              <a:rPr lang="tr-TR" sz="1600" dirty="0"/>
              <a:t>’ </a:t>
            </a:r>
            <a:r>
              <a:rPr lang="tr-TR" sz="1600" dirty="0" err="1"/>
              <a:t>to</a:t>
            </a:r>
            <a:r>
              <a:rPr lang="tr-TR" sz="1600" dirty="0"/>
              <a:t> ‘Time </a:t>
            </a:r>
            <a:r>
              <a:rPr lang="tr-TR" sz="1600" dirty="0" err="1"/>
              <a:t>Spent</a:t>
            </a:r>
            <a:r>
              <a:rPr lang="tr-TR" sz="1600" dirty="0"/>
              <a:t> </a:t>
            </a:r>
            <a:r>
              <a:rPr lang="tr-TR" sz="1600" dirty="0" err="1"/>
              <a:t>per</a:t>
            </a:r>
            <a:r>
              <a:rPr lang="tr-TR" sz="1600" dirty="0"/>
              <a:t> </a:t>
            </a:r>
            <a:r>
              <a:rPr lang="tr-TR" sz="1600" dirty="0" err="1"/>
              <a:t>day</a:t>
            </a:r>
            <a:r>
              <a:rPr lang="tr-TR" sz="1600" dirty="0"/>
              <a:t>’.</a:t>
            </a:r>
          </a:p>
          <a:p>
            <a:endParaRPr lang="tr-TR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F5CBBA8-3B90-3547-C12C-F4753441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6" t="40000" r="51294" b="26117"/>
          <a:stretch/>
        </p:blipFill>
        <p:spPr>
          <a:xfrm>
            <a:off x="4972699" y="2114920"/>
            <a:ext cx="6533501" cy="273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61142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140</TotalTime>
  <Words>532</Words>
  <Application>Microsoft Office PowerPoint</Application>
  <PresentationFormat>Geniş ekran</PresentationFormat>
  <Paragraphs>35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Indeed Sans</vt:lpstr>
      <vt:lpstr>Uçak İzi</vt:lpstr>
      <vt:lpstr>Analysıng travel habıts</vt:lpstr>
      <vt:lpstr>MY DATASET</vt:lpstr>
      <vt:lpstr>My hypothesıs</vt:lpstr>
      <vt:lpstr>My motıvatıon</vt:lpstr>
      <vt:lpstr>Analysıng my path</vt:lpstr>
      <vt:lpstr>Means of transport ı used durıng travellıng</vt:lpstr>
      <vt:lpstr>Dıstance traveled each day</vt:lpstr>
      <vt:lpstr>Tıme spent travellıng each day</vt:lpstr>
      <vt:lpstr>Average speed each day</vt:lpstr>
      <vt:lpstr>Average dıstance traveled by day of the week</vt:lpstr>
      <vt:lpstr>Hypothsesıs Concluded</vt:lpstr>
      <vt:lpstr>ML MODEL TO PREDICT FUTURE OUTCOMES.</vt:lpstr>
      <vt:lpstr>Lımıtatıons and struggles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vedat doker</dc:creator>
  <cp:lastModifiedBy>vedat doker</cp:lastModifiedBy>
  <cp:revision>1</cp:revision>
  <dcterms:created xsi:type="dcterms:W3CDTF">2025-01-10T16:24:16Z</dcterms:created>
  <dcterms:modified xsi:type="dcterms:W3CDTF">2025-01-10T18:44:38Z</dcterms:modified>
</cp:coreProperties>
</file>